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2A6F-53DA-4DBF-8E32-214D9ED3792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39B3-BB00-45F6-AFB7-F4512022411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6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CFB-281B-4B81-AC03-AF682B18BEC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2A3E-50ED-4457-96AA-FDDCFB9045A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8792-6BB9-475D-8B5E-706EC4E1462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FBE-44BF-46B8-8EF8-91048E1D31A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9F4C-F3F4-4AF5-8C73-DC3B36A305D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F8CF-6CF6-4113-92C8-779AC73E7A13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71B4-0870-4929-92F0-18AD0B290A7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5EC-6FE0-4F51-AC61-3B49A3232B2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07D2-7DAC-4A57-BFA5-2A7840A5279E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4C7D-C10C-4762-A200-2F6726C84F8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8672" y="19472"/>
            <a:ext cx="6646168" cy="15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 </a:t>
            </a:r>
            <a:endParaRPr lang="es-ES_tradnl" sz="2000" b="1" dirty="0" smtClean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COMISIÓN ESTATAL DEL AGUA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JUNTA DE GOBIERNO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ORDEN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DEL DÍA</a:t>
            </a:r>
          </a:p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PRIMERA SESIÓN ORDINARIA DE 2016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Brasilia #2970. </a:t>
            </a:r>
            <a:r>
              <a:rPr lang="es-MX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Colomos</a:t>
            </a: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 Providencia. Guadalajara, Jalisco.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12 de mayo de 2016 17:00 hrs</a:t>
            </a:r>
          </a:p>
          <a:p>
            <a:pPr algn="ctr"/>
            <a:endParaRPr lang="es-MX" sz="2000" b="1" dirty="0">
              <a:solidFill>
                <a:srgbClr val="990033"/>
              </a:solidFill>
              <a:latin typeface="AvenirNext LT Pro Regular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0160" y="27305"/>
            <a:ext cx="9123681" cy="6820536"/>
            <a:chOff x="10160" y="27305"/>
            <a:chExt cx="9123681" cy="6820536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" y="27305"/>
              <a:ext cx="1900331" cy="77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3361" y="5547361"/>
              <a:ext cx="1300480" cy="1300480"/>
            </a:xfrm>
            <a:prstGeom prst="rect">
              <a:avLst/>
            </a:prstGeom>
          </p:spPr>
        </p:pic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8233" y="1744504"/>
            <a:ext cx="8964488" cy="464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PRIMERO.- 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Lista de asistencia y determinación de quórum</a:t>
            </a:r>
          </a:p>
          <a:p>
            <a:pPr marL="1608138" indent="-1608138" algn="just">
              <a:tabLst>
                <a:tab pos="174625" algn="l"/>
              </a:tabLst>
            </a:pPr>
            <a:r>
              <a:rPr lang="es-ES" b="1" dirty="0" smtClean="0">
                <a:latin typeface="AvenirNext LT Pro Regular" pitchFamily="34" charset="0"/>
                <a:cs typeface="Tahoma" pitchFamily="34" charset="0"/>
              </a:rPr>
              <a:t> </a:t>
            </a:r>
            <a:endParaRPr lang="es-ES" sz="1200" b="1" dirty="0" smtClean="0"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SEGUNDO.-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Lectura </a:t>
            </a:r>
            <a:r>
              <a:rPr lang="es-ES_tradnl" b="1" dirty="0">
                <a:latin typeface="AvenirNext LT Pro Regular" pitchFamily="34" charset="0"/>
                <a:cs typeface="Tahoma" pitchFamily="34" charset="0"/>
              </a:rPr>
              <a:t>y aprobación del orden del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día</a:t>
            </a:r>
          </a:p>
          <a:p>
            <a:pPr marL="1608138" indent="-1608138" algn="just">
              <a:tabLst>
                <a:tab pos="174625" algn="l"/>
              </a:tabLst>
            </a:pPr>
            <a:endParaRPr lang="es-ES_tradnl" b="1" dirty="0" smtClean="0">
              <a:latin typeface="AvenirNext LT Pro Regular" pitchFamily="34" charset="0"/>
              <a:cs typeface="Tahoma" pitchFamily="34" charset="0"/>
            </a:endParaRPr>
          </a:p>
          <a:p>
            <a:pPr marL="1252538" indent="-1252538" algn="just">
              <a:tabLst>
                <a:tab pos="1077913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TERCERO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   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Informe </a:t>
            </a:r>
            <a:r>
              <a:rPr lang="es-ES_tradnl" b="1" dirty="0">
                <a:latin typeface="AvenirNext LT Pro Regular" pitchFamily="34" charset="0"/>
                <a:cs typeface="Tahoma" pitchFamily="34" charset="0"/>
              </a:rPr>
              <a:t>de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actividades primer trimestre</a:t>
            </a:r>
            <a:endParaRPr lang="es-ES_tradnl" sz="1000" b="1" dirty="0" smtClean="0">
              <a:latin typeface="AvenirNext LT Pro Regular" pitchFamily="34" charset="0"/>
              <a:cs typeface="Tahoma" pitchFamily="34" charset="0"/>
            </a:endParaRP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Cuencas y Sustentabilidad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Operación de Plantas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Apoyo a Municipios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Unidad Ejecutora de Abastecimiento y Saneamiento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Administración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Contraloría Interna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Comunicación Institucional</a:t>
            </a:r>
          </a:p>
          <a:p>
            <a:pPr marL="1608138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 smtClean="0">
                <a:latin typeface="AvenirNext LT Pro Regular" pitchFamily="34" charset="0"/>
                <a:cs typeface="Tahoma" pitchFamily="34" charset="0"/>
              </a:rPr>
              <a:t>Planeación Estratégica</a:t>
            </a:r>
          </a:p>
          <a:p>
            <a:pPr marL="1608138" indent="-1608138" algn="just">
              <a:buFont typeface="+mj-lt"/>
              <a:buAutoNum type="alphaLcParenR"/>
              <a:tabLst>
                <a:tab pos="174625" algn="l"/>
              </a:tabLst>
            </a:pPr>
            <a:endParaRPr lang="es-ES_tradnl" b="1" dirty="0" smtClean="0"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CUARTO.-   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Aprobación </a:t>
            </a:r>
            <a:r>
              <a:rPr lang="es-ES_tradnl" b="1" dirty="0">
                <a:latin typeface="AvenirNext LT Pro Regular" pitchFamily="34" charset="0"/>
                <a:cs typeface="Tahoma" pitchFamily="34" charset="0"/>
              </a:rPr>
              <a:t>y seguimiento de acuerdos</a:t>
            </a:r>
            <a:endParaRPr lang="es-ES" b="1" dirty="0"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endParaRPr lang="es-ES_tradnl" b="1" dirty="0" smtClean="0"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QUINTO.-      </a:t>
            </a:r>
            <a:r>
              <a:rPr lang="es-ES_tradnl" b="1" dirty="0" smtClean="0">
                <a:latin typeface="AvenirNext LT Pro Regular" pitchFamily="34" charset="0"/>
                <a:cs typeface="Tahoma" pitchFamily="34" charset="0"/>
              </a:rPr>
              <a:t>Asuntos varios</a:t>
            </a:r>
            <a:r>
              <a:rPr lang="es-MX" b="1" dirty="0" smtClean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2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unta de Gobiern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43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AvenirNext LT Pro Regular</vt:lpstr>
      <vt:lpstr>Calibri</vt:lpstr>
      <vt:lpstr>Tahoma</vt:lpstr>
      <vt:lpstr>Plantilla Junta de Gobierno 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Montes Sandoval</dc:creator>
  <cp:lastModifiedBy>Laura Nayerli Pacheco Casillas</cp:lastModifiedBy>
  <cp:revision>4</cp:revision>
  <dcterms:created xsi:type="dcterms:W3CDTF">2015-10-29T19:18:19Z</dcterms:created>
  <dcterms:modified xsi:type="dcterms:W3CDTF">2016-05-28T01:00:09Z</dcterms:modified>
</cp:coreProperties>
</file>